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7" d="100"/>
          <a:sy n="207" d="100"/>
        </p:scale>
        <p:origin x="-1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1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4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8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4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7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4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8570-72FB-9B4F-B339-F6B6A043503E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4CA8-2D48-E946-B20F-70A92791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5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Should We Abolish the Criminal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7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311" y="964673"/>
            <a:ext cx="7772400" cy="1470025"/>
          </a:xfrm>
        </p:spPr>
        <p:txBody>
          <a:bodyPr/>
          <a:lstStyle/>
          <a:p>
            <a:r>
              <a:rPr lang="en-US" dirty="0" smtClean="0"/>
              <a:t>Modern Legal System is Redundant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8674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Criminal law and tort law do the same thing in different ways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Do we need both?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1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7309"/>
            <a:ext cx="8229600" cy="2958506"/>
          </a:xfrm>
        </p:spPr>
        <p:txBody>
          <a:bodyPr/>
          <a:lstStyle/>
          <a:p>
            <a:r>
              <a:rPr lang="en-US" dirty="0" smtClean="0"/>
              <a:t>Do we need criminal law</a:t>
            </a:r>
          </a:p>
          <a:p>
            <a:pPr lvl="1"/>
            <a:r>
              <a:rPr lang="en-US" dirty="0" smtClean="0"/>
              <a:t>Are there problems which it solves</a:t>
            </a:r>
          </a:p>
          <a:p>
            <a:pPr lvl="1"/>
            <a:r>
              <a:rPr lang="en-US" dirty="0" smtClean="0"/>
              <a:t>And a pure tort system cannot?</a:t>
            </a:r>
          </a:p>
          <a:p>
            <a:r>
              <a:rPr lang="en-US" dirty="0" smtClean="0"/>
              <a:t>Are we better off without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8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07591"/>
          </a:xfrm>
        </p:spPr>
        <p:txBody>
          <a:bodyPr/>
          <a:lstStyle/>
          <a:p>
            <a:r>
              <a:rPr lang="en-US" dirty="0" smtClean="0"/>
              <a:t>Crime puts other people in fear</a:t>
            </a:r>
          </a:p>
          <a:p>
            <a:r>
              <a:rPr lang="en-US" dirty="0" smtClean="0"/>
              <a:t>Victim cannot afford a lawyer</a:t>
            </a:r>
          </a:p>
          <a:p>
            <a:r>
              <a:rPr lang="en-US" dirty="0" smtClean="0"/>
              <a:t>Offender is judgment proof</a:t>
            </a:r>
          </a:p>
          <a:p>
            <a:pPr lvl="1"/>
            <a:r>
              <a:rPr lang="en-US" dirty="0" smtClean="0"/>
              <a:t>So no penalty and no deterrence</a:t>
            </a:r>
          </a:p>
          <a:p>
            <a:pPr lvl="1"/>
            <a:r>
              <a:rPr lang="en-US" dirty="0" smtClean="0"/>
              <a:t>And no incentive to go after him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1506" y="5031143"/>
            <a:ext cx="775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Fraudulent Prosecution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to Replacing Crime with Tort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Socialism works poorly</a:t>
            </a:r>
          </a:p>
          <a:p>
            <a:r>
              <a:rPr lang="en-US" dirty="0" smtClean="0"/>
              <a:t>Division of powers</a:t>
            </a:r>
          </a:p>
          <a:p>
            <a:pPr lvl="1"/>
            <a:r>
              <a:rPr lang="en-US" dirty="0" smtClean="0"/>
              <a:t>If the Crown controls prosecution</a:t>
            </a:r>
          </a:p>
          <a:p>
            <a:pPr lvl="1"/>
            <a:r>
              <a:rPr lang="en-US" dirty="0" smtClean="0"/>
              <a:t>The King’s friends can get away with murder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3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Legally Interesting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current sorting of offenses into crime or tort make sense?</a:t>
            </a:r>
          </a:p>
          <a:p>
            <a:r>
              <a:rPr lang="en-US" dirty="0" smtClean="0"/>
              <a:t>Do the differences in the legal rules of the two systems make sense?</a:t>
            </a:r>
          </a:p>
          <a:p>
            <a:r>
              <a:rPr lang="en-US" dirty="0" smtClean="0"/>
              <a:t>See </a:t>
            </a:r>
            <a:r>
              <a:rPr lang="en-US" i="1" dirty="0" smtClean="0"/>
              <a:t>Law’s Order </a:t>
            </a:r>
            <a:r>
              <a:rPr lang="en-US" dirty="0" smtClean="0"/>
              <a:t>for a discussion of those questions</a:t>
            </a:r>
          </a:p>
          <a:p>
            <a:r>
              <a:rPr lang="en-US" dirty="0" smtClean="0"/>
              <a:t>Or take my law and econ course next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9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on </a:t>
            </a:r>
            <a:r>
              <a:rPr lang="en-US" smtClean="0"/>
              <a:t>all of this</a:t>
            </a:r>
            <a:r>
              <a:rPr lang="en-US" dirty="0" smtClean="0"/>
              <a:t>,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7491" cy="486052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Law’s Order</a:t>
            </a:r>
            <a:r>
              <a:rPr lang="en-US" dirty="0" smtClean="0"/>
              <a:t>, webbed on my site: Chapter 18</a:t>
            </a:r>
          </a:p>
          <a:p>
            <a:r>
              <a:rPr lang="en-US" dirty="0" smtClean="0"/>
              <a:t>Legal Systems Very Different From Ours: </a:t>
            </a:r>
          </a:p>
          <a:p>
            <a:pPr lvl="1"/>
            <a:r>
              <a:rPr lang="en-US" dirty="0" smtClean="0"/>
              <a:t>Draft webbed on my site</a:t>
            </a:r>
          </a:p>
          <a:p>
            <a:pPr lvl="1"/>
            <a:r>
              <a:rPr lang="en-US" dirty="0" smtClean="0"/>
              <a:t>Course next semester</a:t>
            </a:r>
          </a:p>
          <a:p>
            <a:r>
              <a:rPr lang="en-US" dirty="0" smtClean="0"/>
              <a:t>Articles on my site</a:t>
            </a:r>
          </a:p>
          <a:p>
            <a:pPr lvl="1"/>
            <a:r>
              <a:rPr lang="en-US" sz="2200" dirty="0" smtClean="0"/>
              <a:t>"Private Creation and Enforcement of Law -- A Historical Case.” </a:t>
            </a:r>
            <a:r>
              <a:rPr lang="en-US" sz="2200" i="1" dirty="0" smtClean="0"/>
              <a:t>JLS</a:t>
            </a:r>
          </a:p>
          <a:p>
            <a:pPr lvl="1"/>
            <a:r>
              <a:rPr lang="en-US" sz="2200" dirty="0" smtClean="0"/>
              <a:t>"Efficient Institutions for the Private Enforcement of Law." </a:t>
            </a:r>
            <a:r>
              <a:rPr lang="en-US" sz="2200" i="1" dirty="0" smtClean="0"/>
              <a:t>JLS</a:t>
            </a:r>
          </a:p>
          <a:p>
            <a:pPr lvl="1"/>
            <a:r>
              <a:rPr lang="en-US" sz="2200" dirty="0" smtClean="0"/>
              <a:t>"Making Sense of English Law Enforcement in the Eighteenth Century," </a:t>
            </a:r>
          </a:p>
          <a:p>
            <a:pPr lvl="1"/>
            <a:r>
              <a:rPr lang="en-US" sz="2400" dirty="0" smtClean="0"/>
              <a:t>"Why Not Hang Them All: The Virtues of Inefficient Punishment, </a:t>
            </a:r>
            <a:r>
              <a:rPr lang="en-US" sz="2400" i="1" dirty="0" smtClean="0"/>
              <a:t>JPE		</a:t>
            </a:r>
          </a:p>
          <a:p>
            <a:pPr marL="0" indent="0">
              <a:buNone/>
            </a:pPr>
            <a:r>
              <a:rPr lang="en-US" dirty="0" smtClean="0"/>
              <a:t>My Web Site: </a:t>
            </a:r>
            <a:r>
              <a:rPr lang="en-US" dirty="0" err="1" smtClean="0"/>
              <a:t>www.daviddfriedman.com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6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252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Should We Abolish the Criminal Law?</vt:lpstr>
      <vt:lpstr>Modern Legal System is Redundant</vt:lpstr>
      <vt:lpstr>Two Questions</vt:lpstr>
      <vt:lpstr>Problems</vt:lpstr>
      <vt:lpstr>Advantages to Replacing Crime with Tort</vt:lpstr>
      <vt:lpstr>Other Legally Interesting Issues</vt:lpstr>
      <vt:lpstr>For more on all of this, see</vt:lpstr>
    </vt:vector>
  </TitlesOfParts>
  <Company>School of Law, Santa Clara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We Abolish the Criminal Law?</dc:title>
  <dc:creator>David Friedman</dc:creator>
  <cp:lastModifiedBy>David Friedman</cp:lastModifiedBy>
  <cp:revision>3</cp:revision>
  <dcterms:created xsi:type="dcterms:W3CDTF">2016-10-19T17:50:15Z</dcterms:created>
  <dcterms:modified xsi:type="dcterms:W3CDTF">2016-10-19T18:10:31Z</dcterms:modified>
</cp:coreProperties>
</file>